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94" autoAdjust="0"/>
    <p:restoredTop sz="86348" autoAdjust="0"/>
  </p:normalViewPr>
  <p:slideViewPr>
    <p:cSldViewPr snapToGrid="0" snapToObjects="1">
      <p:cViewPr varScale="1">
        <p:scale>
          <a:sx n="89" d="100"/>
          <a:sy n="89" d="100"/>
        </p:scale>
        <p:origin x="-6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04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996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67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918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20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33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02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54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38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19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73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C7B53-98A9-8746-9849-4B0C7ECD5E9D}" type="datetimeFigureOut">
              <a:rPr lang="de-DE" smtClean="0"/>
              <a:t>12.03.14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EAC51-0F15-AB40-94FF-7C1E82C529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2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Vortrag Elemente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mtClean="0"/>
              <a:t>Mein Element heisst</a:t>
            </a:r>
          </a:p>
          <a:p>
            <a:r>
              <a:rPr lang="de-DE" smtClean="0"/>
              <a:t>XYZ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472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de-DE" dirty="0" smtClean="0"/>
              <a:t>Name und chemische Abkürzung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600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de-DE" dirty="0" smtClean="0"/>
              <a:t>Wo in der Periodentafel zu finden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0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Vorkommen auf der Erde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84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Gewinnung: Wie? Wo? Aufwand?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23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Anwendungszwecke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61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Besonderes</a:t>
            </a:r>
          </a:p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15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Bildschirmpräsentation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Office-Design</vt:lpstr>
      <vt:lpstr>Vortrag Elemente</vt:lpstr>
      <vt:lpstr>Name und chemische Abkürzung</vt:lpstr>
      <vt:lpstr>Wo in der Periodentafel zu finden</vt:lpstr>
      <vt:lpstr>Vorkommen auf der Erde</vt:lpstr>
      <vt:lpstr>Gewinnung: Wie? Wo? Aufwand?</vt:lpstr>
      <vt:lpstr>Anwendungszwecke</vt:lpstr>
      <vt:lpstr>Besonderes </vt:lpstr>
    </vt:vector>
  </TitlesOfParts>
  <Company>privat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Vortrag Elemente</dc:title>
  <dc:creator>Christoph Rüttimann</dc:creator>
  <cp:lastModifiedBy>Christoph Rüttimann</cp:lastModifiedBy>
  <cp:revision>1</cp:revision>
  <dcterms:created xsi:type="dcterms:W3CDTF">2014-03-12T14:22:37Z</dcterms:created>
  <dcterms:modified xsi:type="dcterms:W3CDTF">2014-03-12T14:27:41Z</dcterms:modified>
</cp:coreProperties>
</file>